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Zing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Nisuak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Sensan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47434"/>
            <a:ext cx="12192000" cy="2816517"/>
          </a:xfrm>
        </p:spPr>
        <p:txBody>
          <a:bodyPr>
            <a:normAutofit/>
          </a:bodyPr>
          <a:lstStyle/>
          <a:p>
            <a:r>
              <a:rPr lang="en-US" sz="3600" dirty="0"/>
              <a:t>When Morning Gilds the Sky </a:t>
            </a:r>
          </a:p>
          <a:p>
            <a:r>
              <a:rPr lang="en-US" sz="3600" dirty="0"/>
              <a:t>Matt. 21:9</a:t>
            </a:r>
          </a:p>
          <a:p>
            <a:r>
              <a:rPr lang="en-US" sz="3600" dirty="0"/>
              <a:t>Edward </a:t>
            </a:r>
            <a:r>
              <a:rPr lang="en-US" sz="3600" dirty="0" err="1"/>
              <a:t>Caswall</a:t>
            </a:r>
            <a:r>
              <a:rPr lang="en-US" sz="3600" dirty="0"/>
              <a:t>, 1814-1878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C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sensanta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khanglo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Hehnepna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veve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47848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24713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la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vangte’n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la;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5647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ding hi;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6510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663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167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22. Zing Nisuak Sensan Ta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7</cp:revision>
  <dcterms:created xsi:type="dcterms:W3CDTF">2018-10-09T13:17:21Z</dcterms:created>
  <dcterms:modified xsi:type="dcterms:W3CDTF">2018-12-13T16:48:44Z</dcterms:modified>
</cp:coreProperties>
</file>